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5" d="100"/>
          <a:sy n="165" d="100"/>
        </p:scale>
        <p:origin x="116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思維" userId="10008543-7cb9-41e9-bcbc-4556a908ad01" providerId="ADAL" clId="{4CD5D0F1-3EB7-4091-B9BB-C4FE404832A4}"/>
    <pc:docChg chg="undo custSel addSld modSld">
      <pc:chgData name="思維" userId="10008543-7cb9-41e9-bcbc-4556a908ad01" providerId="ADAL" clId="{4CD5D0F1-3EB7-4091-B9BB-C4FE404832A4}" dt="2022-12-26T06:03:22.872" v="1885" actId="20577"/>
      <pc:docMkLst>
        <pc:docMk/>
      </pc:docMkLst>
      <pc:sldChg chg="modSp new mod">
        <pc:chgData name="思維" userId="10008543-7cb9-41e9-bcbc-4556a908ad01" providerId="ADAL" clId="{4CD5D0F1-3EB7-4091-B9BB-C4FE404832A4}" dt="2022-12-26T05:37:21.604" v="1728"/>
        <pc:sldMkLst>
          <pc:docMk/>
          <pc:sldMk cId="586965023" sldId="256"/>
        </pc:sldMkLst>
        <pc:spChg chg="mod">
          <ac:chgData name="思維" userId="10008543-7cb9-41e9-bcbc-4556a908ad01" providerId="ADAL" clId="{4CD5D0F1-3EB7-4091-B9BB-C4FE404832A4}" dt="2022-12-26T05:37:21.604" v="1728"/>
          <ac:spMkLst>
            <pc:docMk/>
            <pc:sldMk cId="586965023" sldId="256"/>
            <ac:spMk id="2" creationId="{C8333A6C-DA3F-4479-8331-9887EF777B33}"/>
          </ac:spMkLst>
        </pc:spChg>
        <pc:spChg chg="mod">
          <ac:chgData name="思維" userId="10008543-7cb9-41e9-bcbc-4556a908ad01" providerId="ADAL" clId="{4CD5D0F1-3EB7-4091-B9BB-C4FE404832A4}" dt="2022-12-24T23:05:43.571" v="52"/>
          <ac:spMkLst>
            <pc:docMk/>
            <pc:sldMk cId="586965023" sldId="256"/>
            <ac:spMk id="3" creationId="{47B93F00-C65D-49E3-9A0A-76440859B1B4}"/>
          </ac:spMkLst>
        </pc:spChg>
      </pc:sldChg>
      <pc:sldChg chg="addSp delSp modSp new mod">
        <pc:chgData name="思維" userId="10008543-7cb9-41e9-bcbc-4556a908ad01" providerId="ADAL" clId="{4CD5D0F1-3EB7-4091-B9BB-C4FE404832A4}" dt="2022-12-26T06:03:02.104" v="1883"/>
        <pc:sldMkLst>
          <pc:docMk/>
          <pc:sldMk cId="1109398140" sldId="257"/>
        </pc:sldMkLst>
        <pc:spChg chg="mod">
          <ac:chgData name="思維" userId="10008543-7cb9-41e9-bcbc-4556a908ad01" providerId="ADAL" clId="{4CD5D0F1-3EB7-4091-B9BB-C4FE404832A4}" dt="2022-12-26T06:03:02.104" v="1883"/>
          <ac:spMkLst>
            <pc:docMk/>
            <pc:sldMk cId="1109398140" sldId="257"/>
            <ac:spMk id="2" creationId="{1190E30D-855C-4C10-9273-46270AD24C74}"/>
          </ac:spMkLst>
        </pc:spChg>
        <pc:spChg chg="add del mod">
          <ac:chgData name="思維" userId="10008543-7cb9-41e9-bcbc-4556a908ad01" providerId="ADAL" clId="{4CD5D0F1-3EB7-4091-B9BB-C4FE404832A4}" dt="2022-12-26T05:39:37.116" v="1774"/>
          <ac:spMkLst>
            <pc:docMk/>
            <pc:sldMk cId="1109398140" sldId="257"/>
            <ac:spMk id="3" creationId="{D0125ACD-D6C6-4E75-AB0A-B991D7AC4BDF}"/>
          </ac:spMkLst>
        </pc:spChg>
        <pc:spChg chg="add del">
          <ac:chgData name="思維" userId="10008543-7cb9-41e9-bcbc-4556a908ad01" providerId="ADAL" clId="{4CD5D0F1-3EB7-4091-B9BB-C4FE404832A4}" dt="2022-12-24T23:11:03.088" v="83" actId="22"/>
          <ac:spMkLst>
            <pc:docMk/>
            <pc:sldMk cId="1109398140" sldId="257"/>
            <ac:spMk id="7" creationId="{C2E3C4B4-699A-4583-840E-7FF367A69269}"/>
          </ac:spMkLst>
        </pc:spChg>
        <pc:picChg chg="add del mod">
          <ac:chgData name="思維" userId="10008543-7cb9-41e9-bcbc-4556a908ad01" providerId="ADAL" clId="{4CD5D0F1-3EB7-4091-B9BB-C4FE404832A4}" dt="2022-12-24T23:10:28.841" v="70"/>
          <ac:picMkLst>
            <pc:docMk/>
            <pc:sldMk cId="1109398140" sldId="257"/>
            <ac:picMk id="5" creationId="{7C5AD1AC-53E5-45C0-9EA0-381BF7B5CDCD}"/>
          </ac:picMkLst>
        </pc:picChg>
        <pc:picChg chg="add mod">
          <ac:chgData name="思維" userId="10008543-7cb9-41e9-bcbc-4556a908ad01" providerId="ADAL" clId="{4CD5D0F1-3EB7-4091-B9BB-C4FE404832A4}" dt="2022-12-24T23:11:12.739" v="86" actId="14100"/>
          <ac:picMkLst>
            <pc:docMk/>
            <pc:sldMk cId="1109398140" sldId="257"/>
            <ac:picMk id="9" creationId="{A881AA51-A8CC-4D8F-BA3C-BAE96A1C2F5B}"/>
          </ac:picMkLst>
        </pc:picChg>
        <pc:picChg chg="add mod">
          <ac:chgData name="思維" userId="10008543-7cb9-41e9-bcbc-4556a908ad01" providerId="ADAL" clId="{4CD5D0F1-3EB7-4091-B9BB-C4FE404832A4}" dt="2022-12-26T05:37:37.232" v="1730" actId="1076"/>
          <ac:picMkLst>
            <pc:docMk/>
            <pc:sldMk cId="1109398140" sldId="257"/>
            <ac:picMk id="11" creationId="{AFE590DE-6B0E-453C-B70F-38332312350A}"/>
          </ac:picMkLst>
        </pc:picChg>
        <pc:picChg chg="add mod">
          <ac:chgData name="思維" userId="10008543-7cb9-41e9-bcbc-4556a908ad01" providerId="ADAL" clId="{4CD5D0F1-3EB7-4091-B9BB-C4FE404832A4}" dt="2022-12-26T05:38:20.448" v="1732" actId="1076"/>
          <ac:picMkLst>
            <pc:docMk/>
            <pc:sldMk cId="1109398140" sldId="257"/>
            <ac:picMk id="13" creationId="{18B08FAC-DFB5-4F66-B28A-D65BCF177F71}"/>
          </ac:picMkLst>
        </pc:picChg>
        <pc:picChg chg="add mod">
          <ac:chgData name="思維" userId="10008543-7cb9-41e9-bcbc-4556a908ad01" providerId="ADAL" clId="{4CD5D0F1-3EB7-4091-B9BB-C4FE404832A4}" dt="2022-12-26T05:38:34.862" v="1735" actId="1076"/>
          <ac:picMkLst>
            <pc:docMk/>
            <pc:sldMk cId="1109398140" sldId="257"/>
            <ac:picMk id="15" creationId="{B9F18DFF-222E-473C-8949-9CA3BD02C5A2}"/>
          </ac:picMkLst>
        </pc:picChg>
      </pc:sldChg>
      <pc:sldChg chg="addSp modSp new mod modClrScheme chgLayout">
        <pc:chgData name="思維" userId="10008543-7cb9-41e9-bcbc-4556a908ad01" providerId="ADAL" clId="{4CD5D0F1-3EB7-4091-B9BB-C4FE404832A4}" dt="2022-12-26T05:39:10.326" v="1737" actId="1076"/>
        <pc:sldMkLst>
          <pc:docMk/>
          <pc:sldMk cId="3978183218" sldId="258"/>
        </pc:sldMkLst>
        <pc:spChg chg="mod ord">
          <ac:chgData name="思維" userId="10008543-7cb9-41e9-bcbc-4556a908ad01" providerId="ADAL" clId="{4CD5D0F1-3EB7-4091-B9BB-C4FE404832A4}" dt="2022-12-26T05:20:37.476" v="1339" actId="700"/>
          <ac:spMkLst>
            <pc:docMk/>
            <pc:sldMk cId="3978183218" sldId="258"/>
            <ac:spMk id="2" creationId="{2923376D-09EE-4271-AA98-19A8D22FC711}"/>
          </ac:spMkLst>
        </pc:spChg>
        <pc:spChg chg="add mod ord">
          <ac:chgData name="思維" userId="10008543-7cb9-41e9-bcbc-4556a908ad01" providerId="ADAL" clId="{4CD5D0F1-3EB7-4091-B9BB-C4FE404832A4}" dt="2022-12-26T05:24:39.499" v="1696"/>
          <ac:spMkLst>
            <pc:docMk/>
            <pc:sldMk cId="3978183218" sldId="258"/>
            <ac:spMk id="3" creationId="{EA01DA83-FFCA-4A08-8C51-822BB83DAF37}"/>
          </ac:spMkLst>
        </pc:spChg>
        <pc:picChg chg="add mod">
          <ac:chgData name="思維" userId="10008543-7cb9-41e9-bcbc-4556a908ad01" providerId="ADAL" clId="{4CD5D0F1-3EB7-4091-B9BB-C4FE404832A4}" dt="2022-12-26T05:39:10.326" v="1737" actId="1076"/>
          <ac:picMkLst>
            <pc:docMk/>
            <pc:sldMk cId="3978183218" sldId="258"/>
            <ac:picMk id="5" creationId="{42445807-0B34-45A2-B243-745A7293ABA2}"/>
          </ac:picMkLst>
        </pc:picChg>
      </pc:sldChg>
      <pc:sldChg chg="addSp modSp new mod">
        <pc:chgData name="思維" userId="10008543-7cb9-41e9-bcbc-4556a908ad01" providerId="ADAL" clId="{4CD5D0F1-3EB7-4091-B9BB-C4FE404832A4}" dt="2022-12-26T06:03:22.872" v="1885" actId="20577"/>
        <pc:sldMkLst>
          <pc:docMk/>
          <pc:sldMk cId="2955067116" sldId="259"/>
        </pc:sldMkLst>
        <pc:spChg chg="mod">
          <ac:chgData name="思維" userId="10008543-7cb9-41e9-bcbc-4556a908ad01" providerId="ADAL" clId="{4CD5D0F1-3EB7-4091-B9BB-C4FE404832A4}" dt="2022-12-24T23:14:32.513" v="191"/>
          <ac:spMkLst>
            <pc:docMk/>
            <pc:sldMk cId="2955067116" sldId="259"/>
            <ac:spMk id="2" creationId="{E98834CE-25C8-4DC0-A69D-7509C7C73304}"/>
          </ac:spMkLst>
        </pc:spChg>
        <pc:spChg chg="mod">
          <ac:chgData name="思維" userId="10008543-7cb9-41e9-bcbc-4556a908ad01" providerId="ADAL" clId="{4CD5D0F1-3EB7-4091-B9BB-C4FE404832A4}" dt="2022-12-26T05:45:49.861" v="1872" actId="20577"/>
          <ac:spMkLst>
            <pc:docMk/>
            <pc:sldMk cId="2955067116" sldId="259"/>
            <ac:spMk id="3" creationId="{D0299992-98D3-461B-8779-0A516D1CD2D0}"/>
          </ac:spMkLst>
        </pc:spChg>
        <pc:spChg chg="add mod">
          <ac:chgData name="思維" userId="10008543-7cb9-41e9-bcbc-4556a908ad01" providerId="ADAL" clId="{4CD5D0F1-3EB7-4091-B9BB-C4FE404832A4}" dt="2022-12-26T06:03:22.872" v="1885" actId="20577"/>
          <ac:spMkLst>
            <pc:docMk/>
            <pc:sldMk cId="2955067116" sldId="259"/>
            <ac:spMk id="6" creationId="{ED1B0A00-860A-4E4B-8F67-4783A7F6AB9A}"/>
          </ac:spMkLst>
        </pc:spChg>
        <pc:picChg chg="add mod">
          <ac:chgData name="思維" userId="10008543-7cb9-41e9-bcbc-4556a908ad01" providerId="ADAL" clId="{4CD5D0F1-3EB7-4091-B9BB-C4FE404832A4}" dt="2022-12-24T23:20:15.221" v="535" actId="1076"/>
          <ac:picMkLst>
            <pc:docMk/>
            <pc:sldMk cId="2955067116" sldId="259"/>
            <ac:picMk id="7" creationId="{895CA634-F2CD-4AED-80BB-39840CC503B7}"/>
          </ac:picMkLst>
        </pc:picChg>
        <pc:picChg chg="add mod">
          <ac:chgData name="思維" userId="10008543-7cb9-41e9-bcbc-4556a908ad01" providerId="ADAL" clId="{4CD5D0F1-3EB7-4091-B9BB-C4FE404832A4}" dt="2022-12-24T23:18:18.364" v="463" actId="1076"/>
          <ac:picMkLst>
            <pc:docMk/>
            <pc:sldMk cId="2955067116" sldId="259"/>
            <ac:picMk id="1026" creationId="{DA251CBD-628C-4D3F-998F-52D2E447AE82}"/>
          </ac:picMkLst>
        </pc:picChg>
      </pc:sldChg>
      <pc:sldChg chg="addSp delSp modSp new mod modClrScheme chgLayout">
        <pc:chgData name="思維" userId="10008543-7cb9-41e9-bcbc-4556a908ad01" providerId="ADAL" clId="{4CD5D0F1-3EB7-4091-B9BB-C4FE404832A4}" dt="2022-12-25T10:22:57.756" v="894" actId="20577"/>
        <pc:sldMkLst>
          <pc:docMk/>
          <pc:sldMk cId="1792633360" sldId="260"/>
        </pc:sldMkLst>
        <pc:spChg chg="mod ord">
          <ac:chgData name="思維" userId="10008543-7cb9-41e9-bcbc-4556a908ad01" providerId="ADAL" clId="{4CD5D0F1-3EB7-4091-B9BB-C4FE404832A4}" dt="2022-12-24T23:17:32.993" v="389" actId="700"/>
          <ac:spMkLst>
            <pc:docMk/>
            <pc:sldMk cId="1792633360" sldId="260"/>
            <ac:spMk id="2" creationId="{C710C074-B8E7-48B8-8230-DFA4BA294945}"/>
          </ac:spMkLst>
        </pc:spChg>
        <pc:spChg chg="add mod ord">
          <ac:chgData name="思維" userId="10008543-7cb9-41e9-bcbc-4556a908ad01" providerId="ADAL" clId="{4CD5D0F1-3EB7-4091-B9BB-C4FE404832A4}" dt="2022-12-25T10:22:57.756" v="894" actId="20577"/>
          <ac:spMkLst>
            <pc:docMk/>
            <pc:sldMk cId="1792633360" sldId="260"/>
            <ac:spMk id="3" creationId="{B4932ED5-4A9D-4371-ADC6-996A710283C2}"/>
          </ac:spMkLst>
        </pc:spChg>
        <pc:spChg chg="add mod">
          <ac:chgData name="思維" userId="10008543-7cb9-41e9-bcbc-4556a908ad01" providerId="ADAL" clId="{4CD5D0F1-3EB7-4091-B9BB-C4FE404832A4}" dt="2022-12-25T06:12:29.384" v="878" actId="20577"/>
          <ac:spMkLst>
            <pc:docMk/>
            <pc:sldMk cId="1792633360" sldId="260"/>
            <ac:spMk id="7" creationId="{E7228432-932F-4AFD-8994-464D5C2759AF}"/>
          </ac:spMkLst>
        </pc:spChg>
        <pc:picChg chg="add mod">
          <ac:chgData name="思維" userId="10008543-7cb9-41e9-bcbc-4556a908ad01" providerId="ADAL" clId="{4CD5D0F1-3EB7-4091-B9BB-C4FE404832A4}" dt="2022-12-24T23:18:40.017" v="466" actId="1076"/>
          <ac:picMkLst>
            <pc:docMk/>
            <pc:sldMk cId="1792633360" sldId="260"/>
            <ac:picMk id="5" creationId="{7A69C472-5F28-4687-9787-A603974F9E6D}"/>
          </ac:picMkLst>
        </pc:picChg>
        <pc:picChg chg="add del">
          <ac:chgData name="思維" userId="10008543-7cb9-41e9-bcbc-4556a908ad01" providerId="ADAL" clId="{4CD5D0F1-3EB7-4091-B9BB-C4FE404832A4}" dt="2022-12-24T23:20:06.163" v="533" actId="22"/>
          <ac:picMkLst>
            <pc:docMk/>
            <pc:sldMk cId="1792633360" sldId="260"/>
            <ac:picMk id="9" creationId="{24E45DAF-429B-4CBE-9E0C-3E0D18E3CFCA}"/>
          </ac:picMkLst>
        </pc:picChg>
      </pc:sldChg>
      <pc:sldChg chg="addSp modSp new mod">
        <pc:chgData name="思維" userId="10008543-7cb9-41e9-bcbc-4556a908ad01" providerId="ADAL" clId="{4CD5D0F1-3EB7-4091-B9BB-C4FE404832A4}" dt="2022-12-26T05:40:43.549" v="1779" actId="1076"/>
        <pc:sldMkLst>
          <pc:docMk/>
          <pc:sldMk cId="3185190403" sldId="261"/>
        </pc:sldMkLst>
        <pc:spChg chg="mod">
          <ac:chgData name="思維" userId="10008543-7cb9-41e9-bcbc-4556a908ad01" providerId="ADAL" clId="{4CD5D0F1-3EB7-4091-B9BB-C4FE404832A4}" dt="2022-12-25T15:32:33.935" v="949"/>
          <ac:spMkLst>
            <pc:docMk/>
            <pc:sldMk cId="3185190403" sldId="261"/>
            <ac:spMk id="2" creationId="{8657B2B6-2C0B-4D8C-B34F-72F2B68708B2}"/>
          </ac:spMkLst>
        </pc:spChg>
        <pc:spChg chg="mod">
          <ac:chgData name="思維" userId="10008543-7cb9-41e9-bcbc-4556a908ad01" providerId="ADAL" clId="{4CD5D0F1-3EB7-4091-B9BB-C4FE404832A4}" dt="2022-12-25T15:33:00.740" v="1065"/>
          <ac:spMkLst>
            <pc:docMk/>
            <pc:sldMk cId="3185190403" sldId="261"/>
            <ac:spMk id="3" creationId="{A5561A33-A17E-483A-BA81-A453F385BA2E}"/>
          </ac:spMkLst>
        </pc:spChg>
        <pc:spChg chg="add mod">
          <ac:chgData name="思維" userId="10008543-7cb9-41e9-bcbc-4556a908ad01" providerId="ADAL" clId="{4CD5D0F1-3EB7-4091-B9BB-C4FE404832A4}" dt="2022-12-26T03:59:14.824" v="1070" actId="20577"/>
          <ac:spMkLst>
            <pc:docMk/>
            <pc:sldMk cId="3185190403" sldId="261"/>
            <ac:spMk id="5" creationId="{9024950D-3F89-4E36-BC6A-CE54B79F2BF3}"/>
          </ac:spMkLst>
        </pc:spChg>
        <pc:spChg chg="add mod">
          <ac:chgData name="思維" userId="10008543-7cb9-41e9-bcbc-4556a908ad01" providerId="ADAL" clId="{4CD5D0F1-3EB7-4091-B9BB-C4FE404832A4}" dt="2022-12-26T03:59:16.607" v="1071" actId="20577"/>
          <ac:spMkLst>
            <pc:docMk/>
            <pc:sldMk cId="3185190403" sldId="261"/>
            <ac:spMk id="7" creationId="{3F15A964-8046-4460-9222-B79BE02384A1}"/>
          </ac:spMkLst>
        </pc:spChg>
        <pc:picChg chg="add mod">
          <ac:chgData name="思維" userId="10008543-7cb9-41e9-bcbc-4556a908ad01" providerId="ADAL" clId="{4CD5D0F1-3EB7-4091-B9BB-C4FE404832A4}" dt="2022-12-26T05:40:43.549" v="1779" actId="1076"/>
          <ac:picMkLst>
            <pc:docMk/>
            <pc:sldMk cId="3185190403" sldId="261"/>
            <ac:picMk id="9" creationId="{CA75C040-8AF8-4C72-B131-179988527627}"/>
          </ac:picMkLst>
        </pc:picChg>
        <pc:picChg chg="add mod">
          <ac:chgData name="思維" userId="10008543-7cb9-41e9-bcbc-4556a908ad01" providerId="ADAL" clId="{4CD5D0F1-3EB7-4091-B9BB-C4FE404832A4}" dt="2022-12-26T05:40:38.816" v="1778" actId="14100"/>
          <ac:picMkLst>
            <pc:docMk/>
            <pc:sldMk cId="3185190403" sldId="261"/>
            <ac:picMk id="4098" creationId="{079BF399-9727-41A0-BF43-1569338D43FC}"/>
          </ac:picMkLst>
        </pc:picChg>
      </pc:sldChg>
      <pc:sldChg chg="addSp modSp new mod">
        <pc:chgData name="思維" userId="10008543-7cb9-41e9-bcbc-4556a908ad01" providerId="ADAL" clId="{4CD5D0F1-3EB7-4091-B9BB-C4FE404832A4}" dt="2022-12-26T06:03:19.303" v="1884" actId="20577"/>
        <pc:sldMkLst>
          <pc:docMk/>
          <pc:sldMk cId="1658378438" sldId="262"/>
        </pc:sldMkLst>
        <pc:spChg chg="mod">
          <ac:chgData name="思維" userId="10008543-7cb9-41e9-bcbc-4556a908ad01" providerId="ADAL" clId="{4CD5D0F1-3EB7-4091-B9BB-C4FE404832A4}" dt="2022-12-26T04:53:57.602" v="1105"/>
          <ac:spMkLst>
            <pc:docMk/>
            <pc:sldMk cId="1658378438" sldId="262"/>
            <ac:spMk id="2" creationId="{EA34005D-BCDD-4337-B069-3CE2CB1B3F7A}"/>
          </ac:spMkLst>
        </pc:spChg>
        <pc:spChg chg="mod">
          <ac:chgData name="思維" userId="10008543-7cb9-41e9-bcbc-4556a908ad01" providerId="ADAL" clId="{4CD5D0F1-3EB7-4091-B9BB-C4FE404832A4}" dt="2022-12-26T05:41:35.748" v="1865"/>
          <ac:spMkLst>
            <pc:docMk/>
            <pc:sldMk cId="1658378438" sldId="262"/>
            <ac:spMk id="3" creationId="{AFCAE3CF-1BBF-4262-BB28-A4F1D253402E}"/>
          </ac:spMkLst>
        </pc:spChg>
        <pc:spChg chg="add mod">
          <ac:chgData name="思維" userId="10008543-7cb9-41e9-bcbc-4556a908ad01" providerId="ADAL" clId="{4CD5D0F1-3EB7-4091-B9BB-C4FE404832A4}" dt="2022-12-26T06:03:19.303" v="1884" actId="20577"/>
          <ac:spMkLst>
            <pc:docMk/>
            <pc:sldMk cId="1658378438" sldId="262"/>
            <ac:spMk id="5" creationId="{7E7E1CE3-3478-44EE-9A77-CC91A0251491}"/>
          </ac:spMkLst>
        </pc:spChg>
        <pc:picChg chg="add mod">
          <ac:chgData name="思維" userId="10008543-7cb9-41e9-bcbc-4556a908ad01" providerId="ADAL" clId="{4CD5D0F1-3EB7-4091-B9BB-C4FE404832A4}" dt="2022-12-26T05:43:25.652" v="1871" actId="1076"/>
          <ac:picMkLst>
            <pc:docMk/>
            <pc:sldMk cId="1658378438" sldId="262"/>
            <ac:picMk id="7" creationId="{42E5D91C-DA3B-4346-88FD-705E6F1BB67A}"/>
          </ac:picMkLst>
        </pc:picChg>
        <pc:picChg chg="add mod">
          <ac:chgData name="思維" userId="10008543-7cb9-41e9-bcbc-4556a908ad01" providerId="ADAL" clId="{4CD5D0F1-3EB7-4091-B9BB-C4FE404832A4}" dt="2022-12-26T05:14:36.825" v="1163" actId="1076"/>
          <ac:picMkLst>
            <pc:docMk/>
            <pc:sldMk cId="1658378438" sldId="262"/>
            <ac:picMk id="2050" creationId="{C72367ED-A52E-403F-B216-F57DC529B0ED}"/>
          </ac:picMkLst>
        </pc:picChg>
      </pc:sldChg>
      <pc:sldChg chg="addSp modSp new mod">
        <pc:chgData name="思維" userId="10008543-7cb9-41e9-bcbc-4556a908ad01" providerId="ADAL" clId="{4CD5D0F1-3EB7-4091-B9BB-C4FE404832A4}" dt="2022-12-26T05:24:14.546" v="1657" actId="1076"/>
        <pc:sldMkLst>
          <pc:docMk/>
          <pc:sldMk cId="3569661908" sldId="263"/>
        </pc:sldMkLst>
        <pc:spChg chg="mod">
          <ac:chgData name="思維" userId="10008543-7cb9-41e9-bcbc-4556a908ad01" providerId="ADAL" clId="{4CD5D0F1-3EB7-4091-B9BB-C4FE404832A4}" dt="2022-12-26T05:23:00.759" v="1542"/>
          <ac:spMkLst>
            <pc:docMk/>
            <pc:sldMk cId="3569661908" sldId="263"/>
            <ac:spMk id="2" creationId="{D77F95C7-4320-4782-850C-01511803ED76}"/>
          </ac:spMkLst>
        </pc:spChg>
        <pc:spChg chg="mod">
          <ac:chgData name="思維" userId="10008543-7cb9-41e9-bcbc-4556a908ad01" providerId="ADAL" clId="{4CD5D0F1-3EB7-4091-B9BB-C4FE404832A4}" dt="2022-12-26T05:24:10.738" v="1656"/>
          <ac:spMkLst>
            <pc:docMk/>
            <pc:sldMk cId="3569661908" sldId="263"/>
            <ac:spMk id="3" creationId="{5049DCE0-CFE9-4F7A-8A26-E2CE29F0B68B}"/>
          </ac:spMkLst>
        </pc:spChg>
        <pc:picChg chg="add mod">
          <ac:chgData name="思維" userId="10008543-7cb9-41e9-bcbc-4556a908ad01" providerId="ADAL" clId="{4CD5D0F1-3EB7-4091-B9BB-C4FE404832A4}" dt="2022-12-26T05:24:14.546" v="1657" actId="1076"/>
          <ac:picMkLst>
            <pc:docMk/>
            <pc:sldMk cId="3569661908" sldId="263"/>
            <ac:picMk id="3074" creationId="{00BDBF2C-99AA-40A3-9231-859A0B90594A}"/>
          </ac:picMkLst>
        </pc:picChg>
      </pc:sldChg>
      <pc:sldMasterChg chg="addSldLayout">
        <pc:chgData name="思維" userId="10008543-7cb9-41e9-bcbc-4556a908ad01" providerId="ADAL" clId="{4CD5D0F1-3EB7-4091-B9BB-C4FE404832A4}" dt="2022-12-24T23:04:54.761" v="0" actId="680"/>
        <pc:sldMasterMkLst>
          <pc:docMk/>
          <pc:sldMasterMk cId="1970722564" sldId="2147483648"/>
        </pc:sldMasterMkLst>
        <pc:sldLayoutChg chg="add">
          <pc:chgData name="思維" userId="10008543-7cb9-41e9-bcbc-4556a908ad01" providerId="ADAL" clId="{4CD5D0F1-3EB7-4091-B9BB-C4FE404832A4}" dt="2022-12-24T23:04:54.761" v="0" actId="680"/>
          <pc:sldLayoutMkLst>
            <pc:docMk/>
            <pc:sldMasterMk cId="1970722564" sldId="2147483648"/>
            <pc:sldLayoutMk cId="4211953608" sldId="2147483649"/>
          </pc:sldLayoutMkLst>
        </pc:sldLayoutChg>
      </pc:sldMasterChg>
    </pc:docChg>
  </pc:docChgLst>
</pc:chgInfo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gi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6BB3A-9324-4ABB-BF5C-0E107A1484C1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EE074-326C-48B5-98C3-673EE889CD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302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E074-326C-48B5-98C3-673EE889CD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988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EE074-326C-48B5-98C3-673EE889CD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506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658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524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741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04376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1407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8746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7674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3080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664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503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248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597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391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909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32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307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231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764DE79-268F-4C1A-8933-263129D2AF90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226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zhuanlan.zhihu.com/p/563664970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paceacademy.net.au/library/notes/lagrangp.htm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anassis.space/gravity.html" TargetMode="External"/><Relationship Id="rId2" Type="http://schemas.openxmlformats.org/officeDocument/2006/relationships/hyperlink" Target="https://physexp.thu.edu.tw/~AP/YC/NUM/HTML/NUM-planetary-rk4-lec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s.ed.ac.uk/~ateckent/vacation_reports/Report_Faustino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333A6C-DA3F-4479-8331-9887EF777B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混沌與三體</a:t>
            </a:r>
            <a:endParaRPr 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7B93F00-C65D-49E3-9A0A-76440859B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B11901015 </a:t>
            </a:r>
            <a:r>
              <a:rPr lang="zh-TW" altLang="en-US" dirty="0"/>
              <a:t>黃思維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965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90E30D-855C-4C10-9273-46270AD24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混沌系統與單擺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125ACD-D6C6-4E75-AB0A-B991D7AC4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非線性系統所具有的不可預測性</a:t>
            </a:r>
            <a:endParaRPr lang="en-US" altLang="zh-TW" dirty="0"/>
          </a:p>
          <a:p>
            <a:r>
              <a:rPr lang="zh-TW" altLang="en-US" dirty="0"/>
              <a:t>下面以雙擺為例子</a:t>
            </a:r>
            <a:endParaRPr 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881AA51-A8CC-4D8F-BA3C-BAE96A1C2F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5255" y="5348972"/>
            <a:ext cx="976745" cy="1509028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AFE590DE-6B0E-453C-B70F-383323123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114" y="3220581"/>
            <a:ext cx="3848298" cy="2813195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18B08FAC-DFB5-4F66-B28A-D65BCF177F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9396" y="3109450"/>
            <a:ext cx="2349621" cy="3035456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B9F18DFF-222E-473C-8949-9CA3BD02C5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465" y="3066574"/>
            <a:ext cx="3242509" cy="296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398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23376D-09EE-4271-AA98-19A8D22FC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隨機多</a:t>
            </a:r>
            <a:r>
              <a:rPr lang="en-US" altLang="zh-TW" dirty="0"/>
              <a:t>P</a:t>
            </a:r>
            <a:r>
              <a:rPr lang="zh-TW" altLang="en-US" dirty="0"/>
              <a:t>運動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A01DA83-FFCA-4A08-8C51-822BB83DA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隨機質量，隨機速度的三體運動</a:t>
            </a:r>
            <a:endParaRPr lang="en-US" altLang="zh-TW" dirty="0"/>
          </a:p>
          <a:p>
            <a:r>
              <a:rPr lang="zh-TW" altLang="en-US" dirty="0"/>
              <a:t>只是用來稍微測試的程式碼</a:t>
            </a:r>
            <a:endParaRPr 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2445807-0B34-45A2-B243-745A7293A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760" y="2953317"/>
            <a:ext cx="4743694" cy="350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183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8834CE-25C8-4DC0-A69D-7509C7C73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穩定態</a:t>
            </a:r>
            <a:r>
              <a:rPr lang="en-US" altLang="zh-TW" dirty="0"/>
              <a:t>-</a:t>
            </a:r>
            <a:r>
              <a:rPr lang="zh-TW" altLang="en-US" dirty="0"/>
              <a:t>拉格朗日點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299992-98D3-461B-8779-0A516D1CD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合力</a:t>
            </a:r>
            <a:r>
              <a:rPr lang="en-US" altLang="zh-TW" dirty="0"/>
              <a:t>=</a:t>
            </a:r>
            <a:r>
              <a:rPr lang="zh-TW" altLang="en-US" dirty="0"/>
              <a:t>向心加速度</a:t>
            </a:r>
            <a:endParaRPr lang="en-US" altLang="zh-TW" dirty="0"/>
          </a:p>
          <a:p>
            <a:r>
              <a:rPr lang="en-US" altLang="zh-TW" dirty="0"/>
              <a:t>L4 L5</a:t>
            </a:r>
            <a:r>
              <a:rPr lang="zh-TW" altLang="en-US" dirty="0"/>
              <a:t>形成正三角形 為谷點</a:t>
            </a:r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太陽重地球約</a:t>
            </a:r>
            <a:r>
              <a:rPr lang="en-US" altLang="zh-TW" dirty="0"/>
              <a:t>30</a:t>
            </a:r>
            <a:r>
              <a:rPr lang="zh-TW" altLang="en-US" dirty="0"/>
              <a:t>倍的情況下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L3 L2</a:t>
            </a:r>
            <a:r>
              <a:rPr lang="zh-TW" altLang="en-US" dirty="0"/>
              <a:t>對質心對稱 為鞍點</a:t>
            </a:r>
            <a:endParaRPr lang="en-US" altLang="zh-TW" dirty="0"/>
          </a:p>
          <a:p>
            <a:r>
              <a:rPr lang="en-US" altLang="zh-TW" dirty="0"/>
              <a:t>L1 </a:t>
            </a:r>
            <a:r>
              <a:rPr lang="zh-TW" altLang="en-US" dirty="0"/>
              <a:t>也為鞍點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其實前三點是歐拉發現的</a:t>
            </a:r>
            <a:endParaRPr lang="en-US" altLang="zh-TW" dirty="0"/>
          </a:p>
        </p:txBody>
      </p:sp>
      <p:pic>
        <p:nvPicPr>
          <p:cNvPr id="1026" name="Picture 2" descr="拉格朗日点(L1-L5)简明推导">
            <a:extLst>
              <a:ext uri="{FF2B5EF4-FFF2-40B4-BE49-F238E27FC236}">
                <a16:creationId xmlns:a16="http://schemas.microsoft.com/office/drawing/2014/main" id="{DA251CBD-628C-4D3F-998F-52D2E447A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0676" y="3213595"/>
            <a:ext cx="5202380" cy="2926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D1B0A00-860A-4E4B-8F67-4783A7F6AB9A}"/>
              </a:ext>
            </a:extLst>
          </p:cNvPr>
          <p:cNvSpPr txBox="1"/>
          <p:nvPr/>
        </p:nvSpPr>
        <p:spPr>
          <a:xfrm>
            <a:off x="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https://zhuanlan.zhihu.com/p/563664970</a:t>
            </a:r>
            <a:r>
              <a:rPr lang="en-US" dirty="0"/>
              <a:t> 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95CA634-F2CD-4AED-80BB-39840CC50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676" y="1779489"/>
            <a:ext cx="4388076" cy="73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67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7F95C7-4320-4782-850C-01511803E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穩定點的應用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49DCE0-CFE9-4F7A-8A26-E2CE29F0B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特洛伊小行星</a:t>
            </a:r>
            <a:endParaRPr lang="en-US" altLang="zh-TW" dirty="0"/>
          </a:p>
          <a:p>
            <a:r>
              <a:rPr lang="zh-TW" altLang="en-US" dirty="0"/>
              <a:t>在</a:t>
            </a:r>
            <a:r>
              <a:rPr lang="en-US" altLang="zh-TW" dirty="0"/>
              <a:t>L4, L5</a:t>
            </a:r>
            <a:r>
              <a:rPr lang="zh-TW" altLang="en-US" dirty="0"/>
              <a:t>點上，與行星共軌的小行星</a:t>
            </a:r>
            <a:endParaRPr lang="en-US" altLang="zh-TW" dirty="0"/>
          </a:p>
          <a:p>
            <a:endParaRPr lang="en-US" dirty="0"/>
          </a:p>
          <a:p>
            <a:r>
              <a:rPr lang="zh-TW" altLang="en-US" dirty="0"/>
              <a:t>韋伯望遠鏡</a:t>
            </a:r>
            <a:endParaRPr lang="en-US" altLang="zh-TW" dirty="0"/>
          </a:p>
          <a:p>
            <a:r>
              <a:rPr lang="zh-TW" altLang="en-US" dirty="0"/>
              <a:t>放在地球</a:t>
            </a:r>
            <a:r>
              <a:rPr lang="en-US" altLang="zh-TW" dirty="0"/>
              <a:t>L2</a:t>
            </a:r>
            <a:r>
              <a:rPr lang="zh-TW" altLang="en-US" dirty="0"/>
              <a:t>點上，擋太陽光</a:t>
            </a:r>
            <a:endParaRPr lang="en-US" altLang="zh-TW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0BDBF2C-99AA-40A3-9231-859A0B905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1502" y="2066925"/>
            <a:ext cx="47625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9661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10C074-B8E7-48B8-8230-DFA4BA294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拉格朗日近似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932ED5-4A9D-4371-ADC6-996A71028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由於是</a:t>
            </a:r>
            <a:r>
              <a:rPr lang="en-US" altLang="zh-TW" dirty="0"/>
              <a:t>5</a:t>
            </a:r>
            <a:r>
              <a:rPr lang="zh-TW" altLang="en-US" dirty="0"/>
              <a:t>次方程，無法</a:t>
            </a:r>
            <a:r>
              <a:rPr lang="zh-TW" altLang="en-US" dirty="0">
                <a:effectLst/>
              </a:rPr>
              <a:t>直接計算</a:t>
            </a:r>
            <a:endParaRPr lang="en-US" altLang="zh-TW" dirty="0">
              <a:effectLst/>
            </a:endParaRPr>
          </a:p>
          <a:p>
            <a:r>
              <a:rPr lang="zh-TW" altLang="en-US" dirty="0">
                <a:effectLst/>
              </a:rPr>
              <a:t>快速收斂，簡單好用</a:t>
            </a:r>
            <a:endParaRPr lang="en-US" dirty="0">
              <a:effectLst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altLang="zh-TW" dirty="0"/>
              <a:t>(assume earth at x=0, earth at x=-r)</a:t>
            </a:r>
          </a:p>
          <a:p>
            <a:r>
              <a:rPr lang="en-US" altLang="zh-TW" dirty="0"/>
              <a:t>(all </a:t>
            </a:r>
            <a:r>
              <a:rPr lang="en-US" altLang="zh-TW" dirty="0" err="1"/>
              <a:t>init</a:t>
            </a:r>
            <a:r>
              <a:rPr lang="en-US" altLang="zh-TW" dirty="0"/>
              <a:t> at x=0)</a:t>
            </a:r>
            <a:endParaRPr 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A69C472-5F28-4687-9787-A603974F9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427" y="2794270"/>
            <a:ext cx="7307852" cy="145907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7228432-932F-4AFD-8994-464D5C2759AF}"/>
              </a:ext>
            </a:extLst>
          </p:cNvPr>
          <p:cNvSpPr txBox="1"/>
          <p:nvPr/>
        </p:nvSpPr>
        <p:spPr>
          <a:xfrm>
            <a:off x="-5324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http://spaceacademy.net.au/library/notes/lagrangp.htm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92633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57B2B6-2C0B-4D8C-B34F-72F2B6870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RK4th </a:t>
            </a:r>
            <a:r>
              <a:rPr lang="zh-TW" altLang="en-US" dirty="0"/>
              <a:t>數值計算法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561A33-A17E-483A-BA81-A453F385B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因為單純的歐拉近似誤差太大，拉格朗日點很快就會飛走</a:t>
            </a:r>
            <a:endParaRPr 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024950D-3F89-4E36-BC6A-CE54B79F2BF3}"/>
              </a:ext>
            </a:extLst>
          </p:cNvPr>
          <p:cNvSpPr txBox="1"/>
          <p:nvPr/>
        </p:nvSpPr>
        <p:spPr>
          <a:xfrm>
            <a:off x="-6638" y="6211669"/>
            <a:ext cx="60973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https://physexp.thu.edu.tw/~AP/YC/NUM/HTML/NUM-planetary-rk4-lec.html</a:t>
            </a:r>
            <a:r>
              <a:rPr lang="en-US" dirty="0"/>
              <a:t> 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F15A964-8046-4460-9222-B79BE02384A1}"/>
              </a:ext>
            </a:extLst>
          </p:cNvPr>
          <p:cNvSpPr txBox="1"/>
          <p:nvPr/>
        </p:nvSpPr>
        <p:spPr>
          <a:xfrm>
            <a:off x="-34226" y="5943599"/>
            <a:ext cx="61249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https://www.thanassis.space/gravity.html</a:t>
            </a:r>
            <a:r>
              <a:rPr lang="en-US" dirty="0"/>
              <a:t> 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A75C040-8AF8-4C72-B131-179988527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8172" y="2141360"/>
            <a:ext cx="8807903" cy="3543482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079BF399-9727-41A0-BF43-1569338D4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310" y="2153873"/>
            <a:ext cx="3518456" cy="351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5190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34005D-BCDD-4337-B069-3CE2CB1B3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8-</a:t>
            </a:r>
            <a:r>
              <a:rPr lang="en-US" altLang="zh-TW" dirty="0"/>
              <a:t>shape Orbit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CAE3CF-1BBF-4262-BB28-A4F1D2534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1993</a:t>
            </a:r>
            <a:r>
              <a:rPr lang="zh-TW" altLang="en-US" dirty="0"/>
              <a:t>年發現，</a:t>
            </a:r>
            <a:r>
              <a:rPr lang="en-US" altLang="zh-TW" dirty="0"/>
              <a:t>2000</a:t>
            </a:r>
            <a:r>
              <a:rPr lang="zh-TW" altLang="en-US" dirty="0"/>
              <a:t>年證明</a:t>
            </a:r>
            <a:endParaRPr lang="en-US" altLang="zh-TW" dirty="0"/>
          </a:p>
          <a:p>
            <a:r>
              <a:rPr lang="zh-TW" altLang="en-US" dirty="0"/>
              <a:t>等質量下穩定</a:t>
            </a:r>
            <a:endParaRPr lang="en-US" altLang="zh-TW" dirty="0"/>
          </a:p>
          <a:p>
            <a:r>
              <a:rPr lang="zh-TW" altLang="en-US" dirty="0"/>
              <a:t>為</a:t>
            </a:r>
            <a:r>
              <a:rPr lang="en-US" altLang="zh-TW" dirty="0"/>
              <a:t>0</a:t>
            </a:r>
            <a:r>
              <a:rPr lang="zh-TW" altLang="en-US" dirty="0"/>
              <a:t>角動量軌道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可以透過改變參數來製造不同的</a:t>
            </a:r>
            <a:r>
              <a:rPr lang="en-US" altLang="zh-TW" dirty="0"/>
              <a:t>”</a:t>
            </a:r>
            <a:r>
              <a:rPr lang="zh-TW" altLang="en-US" dirty="0"/>
              <a:t>不穩定軌道</a:t>
            </a:r>
            <a:r>
              <a:rPr lang="en-US" altLang="zh-TW" dirty="0"/>
              <a:t>”</a:t>
            </a:r>
          </a:p>
          <a:p>
            <a:endParaRPr 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E7E1CE3-3478-44EE-9A77-CC91A0251491}"/>
              </a:ext>
            </a:extLst>
          </p:cNvPr>
          <p:cNvSpPr txBox="1"/>
          <p:nvPr/>
        </p:nvSpPr>
        <p:spPr>
          <a:xfrm>
            <a:off x="-6638" y="6211669"/>
            <a:ext cx="60973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https://www.maths.ed.ac.uk/~ateckent/vacation_reports/Report_Faustino.pdf</a:t>
            </a:r>
            <a:r>
              <a:rPr lang="en-US" dirty="0"/>
              <a:t>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72367ED-A52E-403F-B216-F57DC529B0E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0" y="1664576"/>
            <a:ext cx="4762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2E5D91C-DA3B-4346-88FD-705E6F1BB6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6484" y="3721975"/>
            <a:ext cx="3496338" cy="286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784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石板">
  <a:themeElements>
    <a:clrScheme name="石板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石板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石板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TM04033929[[fn=石板]]</Template>
  <TotalTime>1869</TotalTime>
  <Words>307</Words>
  <Application>Microsoft Office PowerPoint</Application>
  <PresentationFormat>寬螢幕</PresentationFormat>
  <Paragraphs>47</Paragraphs>
  <Slides>8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Calisto MT</vt:lpstr>
      <vt:lpstr>Wingdings 2</vt:lpstr>
      <vt:lpstr>石板</vt:lpstr>
      <vt:lpstr>混沌與三體</vt:lpstr>
      <vt:lpstr>混沌系統與單擺</vt:lpstr>
      <vt:lpstr>隨機多P運動</vt:lpstr>
      <vt:lpstr>穩定態-拉格朗日點</vt:lpstr>
      <vt:lpstr>穩定點的應用</vt:lpstr>
      <vt:lpstr>拉格朗日近似</vt:lpstr>
      <vt:lpstr>RK4th 數值計算法</vt:lpstr>
      <vt:lpstr>8-shape Orbit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三體運動</dc:title>
  <dc:creator>思維 黃</dc:creator>
  <cp:lastModifiedBy>思維 黃</cp:lastModifiedBy>
  <cp:revision>15</cp:revision>
  <dcterms:created xsi:type="dcterms:W3CDTF">2022-12-24T23:04:46Z</dcterms:created>
  <dcterms:modified xsi:type="dcterms:W3CDTF">2022-12-26T06:14:00Z</dcterms:modified>
</cp:coreProperties>
</file>

<file path=docProps/thumbnail.jpeg>
</file>